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Montserrat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27" y="3742731"/>
            <a:ext cx="18179773" cy="6544269"/>
          </a:xfrm>
          <a:custGeom>
            <a:avLst/>
            <a:gdLst/>
            <a:ahLst/>
            <a:cxnLst/>
            <a:rect l="l" t="t" r="r" b="b"/>
            <a:pathLst>
              <a:path w="18179773" h="6544269">
                <a:moveTo>
                  <a:pt x="0" y="0"/>
                </a:moveTo>
                <a:lnTo>
                  <a:pt x="18179773" y="0"/>
                </a:lnTo>
                <a:lnTo>
                  <a:pt x="18179773" y="6544269"/>
                </a:lnTo>
                <a:lnTo>
                  <a:pt x="0" y="6544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0" b="-18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9302" y="6298761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39406" y="0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80381" y="6921183"/>
            <a:ext cx="2848556" cy="2959539"/>
          </a:xfrm>
          <a:custGeom>
            <a:avLst/>
            <a:gdLst/>
            <a:ahLst/>
            <a:cxnLst/>
            <a:rect l="l" t="t" r="r" b="b"/>
            <a:pathLst>
              <a:path w="2848556" h="2959539">
                <a:moveTo>
                  <a:pt x="0" y="0"/>
                </a:moveTo>
                <a:lnTo>
                  <a:pt x="2848556" y="0"/>
                </a:lnTo>
                <a:lnTo>
                  <a:pt x="2848556" y="2959538"/>
                </a:lnTo>
                <a:lnTo>
                  <a:pt x="0" y="2959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80814" y="3423414"/>
            <a:ext cx="1929302" cy="1866600"/>
          </a:xfrm>
          <a:custGeom>
            <a:avLst/>
            <a:gdLst/>
            <a:ahLst/>
            <a:cxnLst/>
            <a:rect l="l" t="t" r="r" b="b"/>
            <a:pathLst>
              <a:path w="1929302" h="1866600">
                <a:moveTo>
                  <a:pt x="1929302" y="0"/>
                </a:moveTo>
                <a:lnTo>
                  <a:pt x="0" y="0"/>
                </a:lnTo>
                <a:lnTo>
                  <a:pt x="0" y="1866599"/>
                </a:lnTo>
                <a:lnTo>
                  <a:pt x="1929302" y="1866599"/>
                </a:lnTo>
                <a:lnTo>
                  <a:pt x="19293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93267" y="4767773"/>
            <a:ext cx="2066033" cy="1882673"/>
          </a:xfrm>
          <a:custGeom>
            <a:avLst/>
            <a:gdLst/>
            <a:ahLst/>
            <a:cxnLst/>
            <a:rect l="l" t="t" r="r" b="b"/>
            <a:pathLst>
              <a:path w="2066033" h="1882673">
                <a:moveTo>
                  <a:pt x="0" y="0"/>
                </a:moveTo>
                <a:lnTo>
                  <a:pt x="2066033" y="0"/>
                </a:lnTo>
                <a:lnTo>
                  <a:pt x="2066033" y="1882673"/>
                </a:lnTo>
                <a:lnTo>
                  <a:pt x="0" y="1882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1210" y="7174884"/>
            <a:ext cx="1851128" cy="1888906"/>
          </a:xfrm>
          <a:custGeom>
            <a:avLst/>
            <a:gdLst/>
            <a:ahLst/>
            <a:cxnLst/>
            <a:rect l="l" t="t" r="r" b="b"/>
            <a:pathLst>
              <a:path w="1851128" h="1888906">
                <a:moveTo>
                  <a:pt x="0" y="0"/>
                </a:moveTo>
                <a:lnTo>
                  <a:pt x="1851128" y="0"/>
                </a:lnTo>
                <a:lnTo>
                  <a:pt x="1851128" y="1888906"/>
                </a:lnTo>
                <a:lnTo>
                  <a:pt x="0" y="188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3394885" cy="3423414"/>
          </a:xfrm>
          <a:custGeom>
            <a:avLst/>
            <a:gdLst/>
            <a:ahLst/>
            <a:cxnLst/>
            <a:rect l="l" t="t" r="r" b="b"/>
            <a:pathLst>
              <a:path w="3394885" h="3423414">
                <a:moveTo>
                  <a:pt x="0" y="0"/>
                </a:moveTo>
                <a:lnTo>
                  <a:pt x="3394885" y="0"/>
                </a:lnTo>
                <a:lnTo>
                  <a:pt x="3394885" y="3423414"/>
                </a:lnTo>
                <a:lnTo>
                  <a:pt x="0" y="34234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0382" y="2939676"/>
            <a:ext cx="13380921" cy="173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Ocean Guardians: Together for Climate</a:t>
            </a:r>
          </a:p>
          <a:p>
            <a:pPr algn="ctr">
              <a:lnSpc>
                <a:spcPts val="6999"/>
              </a:lnSpc>
            </a:pPr>
            <a:endParaRPr lang="en-US" sz="4999" b="1">
              <a:solidFill>
                <a:srgbClr val="004A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60613" y="4309089"/>
            <a:ext cx="4763793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Proiect eTwinning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 școlar 2024-2025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570971" y="0"/>
            <a:ext cx="3717029" cy="2527580"/>
          </a:xfrm>
          <a:custGeom>
            <a:avLst/>
            <a:gdLst/>
            <a:ahLst/>
            <a:cxnLst/>
            <a:rect l="l" t="t" r="r" b="b"/>
            <a:pathLst>
              <a:path w="3717029" h="2527580">
                <a:moveTo>
                  <a:pt x="0" y="0"/>
                </a:moveTo>
                <a:lnTo>
                  <a:pt x="3717029" y="0"/>
                </a:lnTo>
                <a:lnTo>
                  <a:pt x="3717029" y="2527580"/>
                </a:lnTo>
                <a:lnTo>
                  <a:pt x="0" y="2527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355629" y="5735771"/>
            <a:ext cx="6600773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Clasa IA</a:t>
            </a:r>
          </a:p>
          <a:p>
            <a:pPr algn="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prof. înv. primar MANIU Laura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974" y="3843351"/>
            <a:ext cx="18637948" cy="6663066"/>
          </a:xfrm>
          <a:custGeom>
            <a:avLst/>
            <a:gdLst/>
            <a:ahLst/>
            <a:cxnLst/>
            <a:rect l="l" t="t" r="r" b="b"/>
            <a:pathLst>
              <a:path w="18637948" h="6663066">
                <a:moveTo>
                  <a:pt x="0" y="0"/>
                </a:moveTo>
                <a:lnTo>
                  <a:pt x="18637948" y="0"/>
                </a:lnTo>
                <a:lnTo>
                  <a:pt x="18637948" y="6663066"/>
                </a:lnTo>
                <a:lnTo>
                  <a:pt x="0" y="6663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01825" y="6520612"/>
            <a:ext cx="5571377" cy="3760679"/>
          </a:xfrm>
          <a:custGeom>
            <a:avLst/>
            <a:gdLst/>
            <a:ahLst/>
            <a:cxnLst/>
            <a:rect l="l" t="t" r="r" b="b"/>
            <a:pathLst>
              <a:path w="5571377" h="3760679">
                <a:moveTo>
                  <a:pt x="0" y="0"/>
                </a:moveTo>
                <a:lnTo>
                  <a:pt x="5571377" y="0"/>
                </a:lnTo>
                <a:lnTo>
                  <a:pt x="5571377" y="3760680"/>
                </a:lnTo>
                <a:lnTo>
                  <a:pt x="0" y="3760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9302" y="6298761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39097" y="1414631"/>
            <a:ext cx="2883241" cy="2942082"/>
          </a:xfrm>
          <a:custGeom>
            <a:avLst/>
            <a:gdLst/>
            <a:ahLst/>
            <a:cxnLst/>
            <a:rect l="l" t="t" r="r" b="b"/>
            <a:pathLst>
              <a:path w="2883241" h="2942082">
                <a:moveTo>
                  <a:pt x="0" y="0"/>
                </a:moveTo>
                <a:lnTo>
                  <a:pt x="2883241" y="0"/>
                </a:lnTo>
                <a:lnTo>
                  <a:pt x="2883241" y="2942083"/>
                </a:lnTo>
                <a:lnTo>
                  <a:pt x="0" y="2942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45569" y="428286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80381" y="6921183"/>
            <a:ext cx="2848556" cy="2959539"/>
          </a:xfrm>
          <a:custGeom>
            <a:avLst/>
            <a:gdLst/>
            <a:ahLst/>
            <a:cxnLst/>
            <a:rect l="l" t="t" r="r" b="b"/>
            <a:pathLst>
              <a:path w="2848556" h="2959539">
                <a:moveTo>
                  <a:pt x="0" y="0"/>
                </a:moveTo>
                <a:lnTo>
                  <a:pt x="2848556" y="0"/>
                </a:lnTo>
                <a:lnTo>
                  <a:pt x="2848556" y="2959538"/>
                </a:lnTo>
                <a:lnTo>
                  <a:pt x="0" y="2959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80814" y="3423414"/>
            <a:ext cx="1929302" cy="1866600"/>
          </a:xfrm>
          <a:custGeom>
            <a:avLst/>
            <a:gdLst/>
            <a:ahLst/>
            <a:cxnLst/>
            <a:rect l="l" t="t" r="r" b="b"/>
            <a:pathLst>
              <a:path w="1929302" h="1866600">
                <a:moveTo>
                  <a:pt x="1929302" y="0"/>
                </a:moveTo>
                <a:lnTo>
                  <a:pt x="0" y="0"/>
                </a:lnTo>
                <a:lnTo>
                  <a:pt x="0" y="1866599"/>
                </a:lnTo>
                <a:lnTo>
                  <a:pt x="1929302" y="1866599"/>
                </a:lnTo>
                <a:lnTo>
                  <a:pt x="19293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93267" y="4767773"/>
            <a:ext cx="2066033" cy="1882673"/>
          </a:xfrm>
          <a:custGeom>
            <a:avLst/>
            <a:gdLst/>
            <a:ahLst/>
            <a:cxnLst/>
            <a:rect l="l" t="t" r="r" b="b"/>
            <a:pathLst>
              <a:path w="2066033" h="1882673">
                <a:moveTo>
                  <a:pt x="0" y="0"/>
                </a:moveTo>
                <a:lnTo>
                  <a:pt x="2066033" y="0"/>
                </a:lnTo>
                <a:lnTo>
                  <a:pt x="2066033" y="1882673"/>
                </a:lnTo>
                <a:lnTo>
                  <a:pt x="0" y="1882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71210" y="7174884"/>
            <a:ext cx="1851128" cy="1888906"/>
          </a:xfrm>
          <a:custGeom>
            <a:avLst/>
            <a:gdLst/>
            <a:ahLst/>
            <a:cxnLst/>
            <a:rect l="l" t="t" r="r" b="b"/>
            <a:pathLst>
              <a:path w="1851128" h="1888906">
                <a:moveTo>
                  <a:pt x="0" y="0"/>
                </a:moveTo>
                <a:lnTo>
                  <a:pt x="1851128" y="0"/>
                </a:lnTo>
                <a:lnTo>
                  <a:pt x="1851128" y="1888906"/>
                </a:lnTo>
                <a:lnTo>
                  <a:pt x="0" y="1888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92008" y="170946"/>
            <a:ext cx="10811398" cy="4596827"/>
          </a:xfrm>
          <a:custGeom>
            <a:avLst/>
            <a:gdLst/>
            <a:ahLst/>
            <a:cxnLst/>
            <a:rect l="l" t="t" r="r" b="b"/>
            <a:pathLst>
              <a:path w="10811398" h="4596827">
                <a:moveTo>
                  <a:pt x="0" y="0"/>
                </a:moveTo>
                <a:lnTo>
                  <a:pt x="10811397" y="0"/>
                </a:lnTo>
                <a:lnTo>
                  <a:pt x="10811397" y="4596827"/>
                </a:lnTo>
                <a:lnTo>
                  <a:pt x="0" y="45968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530" b="-817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92008" y="4913771"/>
            <a:ext cx="10811398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Rezolvarea de probleme de adunare și scădere cu numere naturale în concentrul 0-100;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76604" y="2313941"/>
            <a:ext cx="9541565" cy="8229600"/>
          </a:xfrm>
          <a:custGeom>
            <a:avLst/>
            <a:gdLst/>
            <a:ahLst/>
            <a:cxnLst/>
            <a:rect l="l" t="t" r="r" b="b"/>
            <a:pathLst>
              <a:path w="9541565" h="8229600">
                <a:moveTo>
                  <a:pt x="0" y="0"/>
                </a:moveTo>
                <a:lnTo>
                  <a:pt x="9541565" y="0"/>
                </a:lnTo>
                <a:lnTo>
                  <a:pt x="9541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26605" y="7530577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61162" y="4828050"/>
            <a:ext cx="2066033" cy="1882673"/>
          </a:xfrm>
          <a:custGeom>
            <a:avLst/>
            <a:gdLst/>
            <a:ahLst/>
            <a:cxnLst/>
            <a:rect l="l" t="t" r="r" b="b"/>
            <a:pathLst>
              <a:path w="2066033" h="1882673">
                <a:moveTo>
                  <a:pt x="2066033" y="0"/>
                </a:moveTo>
                <a:lnTo>
                  <a:pt x="0" y="0"/>
                </a:lnTo>
                <a:lnTo>
                  <a:pt x="0" y="1882673"/>
                </a:lnTo>
                <a:lnTo>
                  <a:pt x="2066033" y="1882673"/>
                </a:lnTo>
                <a:lnTo>
                  <a:pt x="2066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86198" y="7530577"/>
            <a:ext cx="3772745" cy="2829559"/>
          </a:xfrm>
          <a:custGeom>
            <a:avLst/>
            <a:gdLst/>
            <a:ahLst/>
            <a:cxnLst/>
            <a:rect l="l" t="t" r="r" b="b"/>
            <a:pathLst>
              <a:path w="3772745" h="2829559">
                <a:moveTo>
                  <a:pt x="0" y="0"/>
                </a:moveTo>
                <a:lnTo>
                  <a:pt x="3772745" y="0"/>
                </a:lnTo>
                <a:lnTo>
                  <a:pt x="3772745" y="2829560"/>
                </a:lnTo>
                <a:lnTo>
                  <a:pt x="0" y="282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3177" y="8449818"/>
            <a:ext cx="1556327" cy="1616963"/>
          </a:xfrm>
          <a:custGeom>
            <a:avLst/>
            <a:gdLst/>
            <a:ahLst/>
            <a:cxnLst/>
            <a:rect l="l" t="t" r="r" b="b"/>
            <a:pathLst>
              <a:path w="1556327" h="1616963">
                <a:moveTo>
                  <a:pt x="0" y="0"/>
                </a:moveTo>
                <a:lnTo>
                  <a:pt x="1556327" y="0"/>
                </a:lnTo>
                <a:lnTo>
                  <a:pt x="1556327" y="1616964"/>
                </a:lnTo>
                <a:lnTo>
                  <a:pt x="0" y="1616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72180" y="6871223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0099" y="8559277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58943" y="6823598"/>
            <a:ext cx="8506699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Compunerea și interpretarea unui cântec despre oceane;</a:t>
            </a:r>
          </a:p>
        </p:txBody>
      </p:sp>
      <p:sp>
        <p:nvSpPr>
          <p:cNvPr id="11" name="Freeform 11"/>
          <p:cNvSpPr/>
          <p:nvPr/>
        </p:nvSpPr>
        <p:spPr>
          <a:xfrm>
            <a:off x="6965772" y="108273"/>
            <a:ext cx="9927464" cy="6412317"/>
          </a:xfrm>
          <a:custGeom>
            <a:avLst/>
            <a:gdLst/>
            <a:ahLst/>
            <a:cxnLst/>
            <a:rect l="l" t="t" r="r" b="b"/>
            <a:pathLst>
              <a:path w="9927464" h="6412317">
                <a:moveTo>
                  <a:pt x="0" y="0"/>
                </a:moveTo>
                <a:lnTo>
                  <a:pt x="9927464" y="0"/>
                </a:lnTo>
                <a:lnTo>
                  <a:pt x="9927464" y="6412317"/>
                </a:lnTo>
                <a:lnTo>
                  <a:pt x="0" y="6412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534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7182" y="5929313"/>
            <a:ext cx="6704134" cy="4357687"/>
          </a:xfrm>
          <a:custGeom>
            <a:avLst/>
            <a:gdLst/>
            <a:ahLst/>
            <a:cxnLst/>
            <a:rect l="l" t="t" r="r" b="b"/>
            <a:pathLst>
              <a:path w="6704134" h="4357687">
                <a:moveTo>
                  <a:pt x="0" y="0"/>
                </a:moveTo>
                <a:lnTo>
                  <a:pt x="6704134" y="0"/>
                </a:lnTo>
                <a:lnTo>
                  <a:pt x="6704134" y="4357687"/>
                </a:lnTo>
                <a:lnTo>
                  <a:pt x="0" y="4357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68953" y="8667349"/>
            <a:ext cx="1534184" cy="1565493"/>
          </a:xfrm>
          <a:custGeom>
            <a:avLst/>
            <a:gdLst/>
            <a:ahLst/>
            <a:cxnLst/>
            <a:rect l="l" t="t" r="r" b="b"/>
            <a:pathLst>
              <a:path w="1534184" h="1565493">
                <a:moveTo>
                  <a:pt x="0" y="0"/>
                </a:moveTo>
                <a:lnTo>
                  <a:pt x="1534184" y="0"/>
                </a:lnTo>
                <a:lnTo>
                  <a:pt x="1534184" y="1565493"/>
                </a:lnTo>
                <a:lnTo>
                  <a:pt x="0" y="156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5375" y="8565776"/>
            <a:ext cx="2034524" cy="1897193"/>
          </a:xfrm>
          <a:custGeom>
            <a:avLst/>
            <a:gdLst/>
            <a:ahLst/>
            <a:cxnLst/>
            <a:rect l="l" t="t" r="r" b="b"/>
            <a:pathLst>
              <a:path w="2034524" h="1897193">
                <a:moveTo>
                  <a:pt x="0" y="0"/>
                </a:moveTo>
                <a:lnTo>
                  <a:pt x="2034524" y="0"/>
                </a:lnTo>
                <a:lnTo>
                  <a:pt x="2034524" y="1897193"/>
                </a:lnTo>
                <a:lnTo>
                  <a:pt x="0" y="1897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92510" y="1941352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5"/>
                </a:lnTo>
                <a:lnTo>
                  <a:pt x="0" y="2454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68222" y="8012898"/>
            <a:ext cx="2168925" cy="2274102"/>
          </a:xfrm>
          <a:custGeom>
            <a:avLst/>
            <a:gdLst/>
            <a:ahLst/>
            <a:cxnLst/>
            <a:rect l="l" t="t" r="r" b="b"/>
            <a:pathLst>
              <a:path w="2168925" h="2274102">
                <a:moveTo>
                  <a:pt x="0" y="0"/>
                </a:moveTo>
                <a:lnTo>
                  <a:pt x="2168925" y="0"/>
                </a:lnTo>
                <a:lnTo>
                  <a:pt x="2168925" y="2274102"/>
                </a:lnTo>
                <a:lnTo>
                  <a:pt x="0" y="2274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88012" y="8396683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15246" y="6560524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092" y="121484"/>
            <a:ext cx="7098909" cy="3984262"/>
          </a:xfrm>
          <a:custGeom>
            <a:avLst/>
            <a:gdLst/>
            <a:ahLst/>
            <a:cxnLst/>
            <a:rect l="l" t="t" r="r" b="b"/>
            <a:pathLst>
              <a:path w="7098909" h="3984262">
                <a:moveTo>
                  <a:pt x="0" y="0"/>
                </a:moveTo>
                <a:lnTo>
                  <a:pt x="7098909" y="0"/>
                </a:lnTo>
                <a:lnTo>
                  <a:pt x="7098909" y="3984263"/>
                </a:lnTo>
                <a:lnTo>
                  <a:pt x="0" y="3984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2232" y="4105747"/>
            <a:ext cx="7100905" cy="3994259"/>
          </a:xfrm>
          <a:custGeom>
            <a:avLst/>
            <a:gdLst/>
            <a:ahLst/>
            <a:cxnLst/>
            <a:rect l="l" t="t" r="r" b="b"/>
            <a:pathLst>
              <a:path w="7100905" h="3994259">
                <a:moveTo>
                  <a:pt x="0" y="0"/>
                </a:moveTo>
                <a:lnTo>
                  <a:pt x="7100905" y="0"/>
                </a:lnTo>
                <a:lnTo>
                  <a:pt x="7100905" y="3994259"/>
                </a:lnTo>
                <a:lnTo>
                  <a:pt x="0" y="3994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87230" y="57274"/>
            <a:ext cx="7695810" cy="4338513"/>
          </a:xfrm>
          <a:custGeom>
            <a:avLst/>
            <a:gdLst/>
            <a:ahLst/>
            <a:cxnLst/>
            <a:rect l="l" t="t" r="r" b="b"/>
            <a:pathLst>
              <a:path w="7695810" h="4338513">
                <a:moveTo>
                  <a:pt x="0" y="0"/>
                </a:moveTo>
                <a:lnTo>
                  <a:pt x="7695810" y="0"/>
                </a:lnTo>
                <a:lnTo>
                  <a:pt x="7695810" y="4338513"/>
                </a:lnTo>
                <a:lnTo>
                  <a:pt x="0" y="4338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191406" y="4386262"/>
            <a:ext cx="6650684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Construirea din piese Lego a unor prototipuri de mecanisme ecologice;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76604" y="2313941"/>
            <a:ext cx="9541565" cy="8229600"/>
          </a:xfrm>
          <a:custGeom>
            <a:avLst/>
            <a:gdLst/>
            <a:ahLst/>
            <a:cxnLst/>
            <a:rect l="l" t="t" r="r" b="b"/>
            <a:pathLst>
              <a:path w="9541565" h="8229600">
                <a:moveTo>
                  <a:pt x="0" y="0"/>
                </a:moveTo>
                <a:lnTo>
                  <a:pt x="9541565" y="0"/>
                </a:lnTo>
                <a:lnTo>
                  <a:pt x="9541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26605" y="7530577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47041" y="2640412"/>
            <a:ext cx="2059779" cy="2101815"/>
          </a:xfrm>
          <a:custGeom>
            <a:avLst/>
            <a:gdLst/>
            <a:ahLst/>
            <a:cxnLst/>
            <a:rect l="l" t="t" r="r" b="b"/>
            <a:pathLst>
              <a:path w="2059779" h="2101815">
                <a:moveTo>
                  <a:pt x="0" y="0"/>
                </a:moveTo>
                <a:lnTo>
                  <a:pt x="2059779" y="0"/>
                </a:lnTo>
                <a:lnTo>
                  <a:pt x="2059779" y="2101815"/>
                </a:lnTo>
                <a:lnTo>
                  <a:pt x="0" y="2101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61162" y="4828050"/>
            <a:ext cx="2066033" cy="1882673"/>
          </a:xfrm>
          <a:custGeom>
            <a:avLst/>
            <a:gdLst/>
            <a:ahLst/>
            <a:cxnLst/>
            <a:rect l="l" t="t" r="r" b="b"/>
            <a:pathLst>
              <a:path w="2066033" h="1882673">
                <a:moveTo>
                  <a:pt x="2066033" y="0"/>
                </a:moveTo>
                <a:lnTo>
                  <a:pt x="0" y="0"/>
                </a:lnTo>
                <a:lnTo>
                  <a:pt x="0" y="1882673"/>
                </a:lnTo>
                <a:lnTo>
                  <a:pt x="2066033" y="1882673"/>
                </a:lnTo>
                <a:lnTo>
                  <a:pt x="2066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6198" y="7530577"/>
            <a:ext cx="3772745" cy="2829559"/>
          </a:xfrm>
          <a:custGeom>
            <a:avLst/>
            <a:gdLst/>
            <a:ahLst/>
            <a:cxnLst/>
            <a:rect l="l" t="t" r="r" b="b"/>
            <a:pathLst>
              <a:path w="3772745" h="2829559">
                <a:moveTo>
                  <a:pt x="0" y="0"/>
                </a:moveTo>
                <a:lnTo>
                  <a:pt x="3772745" y="0"/>
                </a:lnTo>
                <a:lnTo>
                  <a:pt x="3772745" y="2829560"/>
                </a:lnTo>
                <a:lnTo>
                  <a:pt x="0" y="282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20119" y="7898900"/>
            <a:ext cx="1556327" cy="1616963"/>
          </a:xfrm>
          <a:custGeom>
            <a:avLst/>
            <a:gdLst/>
            <a:ahLst/>
            <a:cxnLst/>
            <a:rect l="l" t="t" r="r" b="b"/>
            <a:pathLst>
              <a:path w="1556327" h="1616963">
                <a:moveTo>
                  <a:pt x="0" y="0"/>
                </a:moveTo>
                <a:lnTo>
                  <a:pt x="1556327" y="0"/>
                </a:lnTo>
                <a:lnTo>
                  <a:pt x="1556327" y="1616963"/>
                </a:lnTo>
                <a:lnTo>
                  <a:pt x="0" y="1616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72180" y="6871223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00099" y="8559277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83791" y="4380921"/>
            <a:ext cx="10212360" cy="331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3"/>
              </a:lnSpc>
              <a:spcBef>
                <a:spcPct val="0"/>
              </a:spcBef>
            </a:pPr>
            <a:r>
              <a:rPr lang="en-US" sz="4952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Participanți:</a:t>
            </a:r>
          </a:p>
          <a:p>
            <a:pPr marL="637510" lvl="1" indent="-318755" algn="l">
              <a:lnSpc>
                <a:spcPts val="4133"/>
              </a:lnSpc>
              <a:spcBef>
                <a:spcPct val="0"/>
              </a:spcBef>
              <a:buFont typeface="Arial"/>
              <a:buChar char="•"/>
            </a:pPr>
            <a:r>
              <a:rPr lang="en-US" sz="2952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 școli</a:t>
            </a:r>
          </a:p>
          <a:p>
            <a:pPr marL="637510" lvl="1" indent="-318755" algn="l">
              <a:lnSpc>
                <a:spcPts val="4133"/>
              </a:lnSpc>
              <a:buFont typeface="Arial"/>
              <a:buChar char="•"/>
            </a:pPr>
            <a:r>
              <a:rPr lang="en-US" sz="2952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 țări: România, Republica Moldova, Turcia, Grecia, Portugalia, Spania, Croația și Malta</a:t>
            </a:r>
          </a:p>
          <a:p>
            <a:pPr algn="ctr">
              <a:lnSpc>
                <a:spcPts val="7073"/>
              </a:lnSpc>
              <a:spcBef>
                <a:spcPct val="0"/>
              </a:spcBef>
            </a:pPr>
            <a:endParaRPr lang="en-US" sz="2952" b="1">
              <a:solidFill>
                <a:srgbClr val="004A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384615" y="0"/>
            <a:ext cx="3394885" cy="3423414"/>
          </a:xfrm>
          <a:custGeom>
            <a:avLst/>
            <a:gdLst/>
            <a:ahLst/>
            <a:cxnLst/>
            <a:rect l="l" t="t" r="r" b="b"/>
            <a:pathLst>
              <a:path w="3394885" h="3423414">
                <a:moveTo>
                  <a:pt x="0" y="0"/>
                </a:moveTo>
                <a:lnTo>
                  <a:pt x="3394885" y="0"/>
                </a:lnTo>
                <a:lnTo>
                  <a:pt x="3394885" y="3423414"/>
                </a:lnTo>
                <a:lnTo>
                  <a:pt x="0" y="34234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570971" y="112832"/>
            <a:ext cx="3717029" cy="2527580"/>
          </a:xfrm>
          <a:custGeom>
            <a:avLst/>
            <a:gdLst/>
            <a:ahLst/>
            <a:cxnLst/>
            <a:rect l="l" t="t" r="r" b="b"/>
            <a:pathLst>
              <a:path w="3717029" h="2527580">
                <a:moveTo>
                  <a:pt x="0" y="0"/>
                </a:moveTo>
                <a:lnTo>
                  <a:pt x="3717029" y="0"/>
                </a:lnTo>
                <a:lnTo>
                  <a:pt x="3717029" y="2527580"/>
                </a:lnTo>
                <a:lnTo>
                  <a:pt x="0" y="2527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679544" y="2209514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9639355" y="0"/>
                </a:moveTo>
                <a:lnTo>
                  <a:pt x="0" y="0"/>
                </a:lnTo>
                <a:lnTo>
                  <a:pt x="0" y="8229600"/>
                </a:lnTo>
                <a:lnTo>
                  <a:pt x="9639355" y="8229600"/>
                </a:lnTo>
                <a:lnTo>
                  <a:pt x="963935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03495" y="1155866"/>
            <a:ext cx="4866321" cy="3284766"/>
          </a:xfrm>
          <a:custGeom>
            <a:avLst/>
            <a:gdLst/>
            <a:ahLst/>
            <a:cxnLst/>
            <a:rect l="l" t="t" r="r" b="b"/>
            <a:pathLst>
              <a:path w="4866321" h="3284766">
                <a:moveTo>
                  <a:pt x="4866320" y="0"/>
                </a:moveTo>
                <a:lnTo>
                  <a:pt x="0" y="0"/>
                </a:lnTo>
                <a:lnTo>
                  <a:pt x="0" y="3284767"/>
                </a:lnTo>
                <a:lnTo>
                  <a:pt x="4866320" y="3284767"/>
                </a:lnTo>
                <a:lnTo>
                  <a:pt x="48663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370264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8521" y="2209514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6038850"/>
            <a:ext cx="2848556" cy="2959539"/>
          </a:xfrm>
          <a:custGeom>
            <a:avLst/>
            <a:gdLst/>
            <a:ahLst/>
            <a:cxnLst/>
            <a:rect l="l" t="t" r="r" b="b"/>
            <a:pathLst>
              <a:path w="2848556" h="2959539">
                <a:moveTo>
                  <a:pt x="0" y="0"/>
                </a:moveTo>
                <a:lnTo>
                  <a:pt x="2848556" y="0"/>
                </a:lnTo>
                <a:lnTo>
                  <a:pt x="2848556" y="2959539"/>
                </a:lnTo>
                <a:lnTo>
                  <a:pt x="0" y="2959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30611" y="3971540"/>
            <a:ext cx="1725311" cy="1769549"/>
          </a:xfrm>
          <a:custGeom>
            <a:avLst/>
            <a:gdLst/>
            <a:ahLst/>
            <a:cxnLst/>
            <a:rect l="l" t="t" r="r" b="b"/>
            <a:pathLst>
              <a:path w="1725311" h="1769549">
                <a:moveTo>
                  <a:pt x="0" y="0"/>
                </a:moveTo>
                <a:lnTo>
                  <a:pt x="1725311" y="0"/>
                </a:lnTo>
                <a:lnTo>
                  <a:pt x="1725311" y="1769550"/>
                </a:lnTo>
                <a:lnTo>
                  <a:pt x="0" y="176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47041" y="2640412"/>
            <a:ext cx="2059779" cy="2101815"/>
          </a:xfrm>
          <a:custGeom>
            <a:avLst/>
            <a:gdLst/>
            <a:ahLst/>
            <a:cxnLst/>
            <a:rect l="l" t="t" r="r" b="b"/>
            <a:pathLst>
              <a:path w="2059779" h="2101815">
                <a:moveTo>
                  <a:pt x="0" y="0"/>
                </a:moveTo>
                <a:lnTo>
                  <a:pt x="2059779" y="0"/>
                </a:lnTo>
                <a:lnTo>
                  <a:pt x="2059779" y="2101815"/>
                </a:lnTo>
                <a:lnTo>
                  <a:pt x="0" y="2101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32085" y="1910559"/>
            <a:ext cx="1355990" cy="1383663"/>
          </a:xfrm>
          <a:custGeom>
            <a:avLst/>
            <a:gdLst/>
            <a:ahLst/>
            <a:cxnLst/>
            <a:rect l="l" t="t" r="r" b="b"/>
            <a:pathLst>
              <a:path w="1355990" h="1383663">
                <a:moveTo>
                  <a:pt x="0" y="0"/>
                </a:moveTo>
                <a:lnTo>
                  <a:pt x="1355990" y="0"/>
                </a:lnTo>
                <a:lnTo>
                  <a:pt x="1355990" y="1383663"/>
                </a:lnTo>
                <a:lnTo>
                  <a:pt x="0" y="1383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3727" y="5262283"/>
            <a:ext cx="8930273" cy="442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45"/>
              </a:lnSpc>
            </a:pPr>
            <a:r>
              <a:rPr lang="en-US" sz="4960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Scopul proiectului:</a:t>
            </a:r>
          </a:p>
          <a:p>
            <a:pPr marL="660819" lvl="1" indent="-330410" algn="just">
              <a:lnSpc>
                <a:spcPts val="4285"/>
              </a:lnSpc>
              <a:buFont typeface="Arial"/>
              <a:buChar char="•"/>
            </a:pPr>
            <a:r>
              <a:rPr lang="en-US" sz="3060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sensibilizarea elevilor în legătură cu importanța oceanelor și influența lor majoră asupra schimbărilor climatice;</a:t>
            </a:r>
          </a:p>
          <a:p>
            <a:pPr marL="660819" lvl="1" indent="-330410" algn="just">
              <a:lnSpc>
                <a:spcPts val="4285"/>
              </a:lnSpc>
              <a:buFont typeface="Arial"/>
              <a:buChar char="•"/>
            </a:pPr>
            <a:r>
              <a:rPr lang="en-US" sz="3060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dezvoltarea responsabilității civice a elevilor față de mediu;</a:t>
            </a:r>
          </a:p>
          <a:p>
            <a:pPr algn="just">
              <a:lnSpc>
                <a:spcPts val="6945"/>
              </a:lnSpc>
              <a:spcBef>
                <a:spcPct val="0"/>
              </a:spcBef>
            </a:pPr>
            <a:endParaRPr lang="en-US" sz="3060" b="1">
              <a:solidFill>
                <a:srgbClr val="004A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935726" y="0"/>
            <a:ext cx="3394885" cy="3423414"/>
          </a:xfrm>
          <a:custGeom>
            <a:avLst/>
            <a:gdLst/>
            <a:ahLst/>
            <a:cxnLst/>
            <a:rect l="l" t="t" r="r" b="b"/>
            <a:pathLst>
              <a:path w="3394885" h="3423414">
                <a:moveTo>
                  <a:pt x="0" y="0"/>
                </a:moveTo>
                <a:lnTo>
                  <a:pt x="3394885" y="0"/>
                </a:lnTo>
                <a:lnTo>
                  <a:pt x="3394885" y="3423414"/>
                </a:lnTo>
                <a:lnTo>
                  <a:pt x="0" y="34234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99221" y="0"/>
            <a:ext cx="3717029" cy="2527580"/>
          </a:xfrm>
          <a:custGeom>
            <a:avLst/>
            <a:gdLst/>
            <a:ahLst/>
            <a:cxnLst/>
            <a:rect l="l" t="t" r="r" b="b"/>
            <a:pathLst>
              <a:path w="3717029" h="2527580">
                <a:moveTo>
                  <a:pt x="0" y="0"/>
                </a:moveTo>
                <a:lnTo>
                  <a:pt x="3717030" y="0"/>
                </a:lnTo>
                <a:lnTo>
                  <a:pt x="3717030" y="2527580"/>
                </a:lnTo>
                <a:lnTo>
                  <a:pt x="0" y="2527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2412" y="3430139"/>
            <a:ext cx="7693054" cy="7289168"/>
          </a:xfrm>
          <a:custGeom>
            <a:avLst/>
            <a:gdLst/>
            <a:ahLst/>
            <a:cxnLst/>
            <a:rect l="l" t="t" r="r" b="b"/>
            <a:pathLst>
              <a:path w="7693054" h="7289168">
                <a:moveTo>
                  <a:pt x="0" y="0"/>
                </a:moveTo>
                <a:lnTo>
                  <a:pt x="7693054" y="0"/>
                </a:lnTo>
                <a:lnTo>
                  <a:pt x="7693054" y="7289168"/>
                </a:lnTo>
                <a:lnTo>
                  <a:pt x="0" y="7289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84826" y="5547605"/>
            <a:ext cx="7096675" cy="5171702"/>
          </a:xfrm>
          <a:custGeom>
            <a:avLst/>
            <a:gdLst/>
            <a:ahLst/>
            <a:cxnLst/>
            <a:rect l="l" t="t" r="r" b="b"/>
            <a:pathLst>
              <a:path w="7096675" h="5171702">
                <a:moveTo>
                  <a:pt x="0" y="0"/>
                </a:moveTo>
                <a:lnTo>
                  <a:pt x="7096675" y="0"/>
                </a:lnTo>
                <a:lnTo>
                  <a:pt x="7096675" y="5171702"/>
                </a:lnTo>
                <a:lnTo>
                  <a:pt x="0" y="5171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77664" y="4669885"/>
            <a:ext cx="4866321" cy="3284766"/>
          </a:xfrm>
          <a:custGeom>
            <a:avLst/>
            <a:gdLst/>
            <a:ahLst/>
            <a:cxnLst/>
            <a:rect l="l" t="t" r="r" b="b"/>
            <a:pathLst>
              <a:path w="4866321" h="3284766">
                <a:moveTo>
                  <a:pt x="4866320" y="0"/>
                </a:moveTo>
                <a:lnTo>
                  <a:pt x="0" y="0"/>
                </a:lnTo>
                <a:lnTo>
                  <a:pt x="0" y="3284766"/>
                </a:lnTo>
                <a:lnTo>
                  <a:pt x="4866320" y="3284766"/>
                </a:lnTo>
                <a:lnTo>
                  <a:pt x="486632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7968" y="8862174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6"/>
                </a:lnTo>
                <a:lnTo>
                  <a:pt x="0" y="2454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61256" y="7297922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813866" y="8133456"/>
            <a:ext cx="1929302" cy="1866600"/>
          </a:xfrm>
          <a:custGeom>
            <a:avLst/>
            <a:gdLst/>
            <a:ahLst/>
            <a:cxnLst/>
            <a:rect l="l" t="t" r="r" b="b"/>
            <a:pathLst>
              <a:path w="1929302" h="1866600">
                <a:moveTo>
                  <a:pt x="1929302" y="0"/>
                </a:moveTo>
                <a:lnTo>
                  <a:pt x="0" y="0"/>
                </a:lnTo>
                <a:lnTo>
                  <a:pt x="0" y="1866600"/>
                </a:lnTo>
                <a:lnTo>
                  <a:pt x="1929302" y="1866600"/>
                </a:lnTo>
                <a:lnTo>
                  <a:pt x="19293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27106" y="11236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88656" y="2996571"/>
            <a:ext cx="5738449" cy="4038434"/>
          </a:xfrm>
          <a:custGeom>
            <a:avLst/>
            <a:gdLst/>
            <a:ahLst/>
            <a:cxnLst/>
            <a:rect l="l" t="t" r="r" b="b"/>
            <a:pathLst>
              <a:path w="5738449" h="4038434">
                <a:moveTo>
                  <a:pt x="0" y="0"/>
                </a:moveTo>
                <a:lnTo>
                  <a:pt x="5738450" y="0"/>
                </a:lnTo>
                <a:lnTo>
                  <a:pt x="5738450" y="4038434"/>
                </a:lnTo>
                <a:lnTo>
                  <a:pt x="0" y="4038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3604" y="148596"/>
            <a:ext cx="8590396" cy="259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Programarea unui robot pentru a identifica obiectele care aparțin oceanelor;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>
              <a:solidFill>
                <a:srgbClr val="004A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>
              <a:solidFill>
                <a:srgbClr val="004A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53604" y="1710696"/>
            <a:ext cx="8590396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Utilizarea tehnologiei pentru conservarea ecologică;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61592" y="5021998"/>
            <a:ext cx="8364815" cy="5437130"/>
          </a:xfrm>
          <a:custGeom>
            <a:avLst/>
            <a:gdLst/>
            <a:ahLst/>
            <a:cxnLst/>
            <a:rect l="l" t="t" r="r" b="b"/>
            <a:pathLst>
              <a:path w="8364815" h="5437130">
                <a:moveTo>
                  <a:pt x="0" y="0"/>
                </a:moveTo>
                <a:lnTo>
                  <a:pt x="8364816" y="0"/>
                </a:lnTo>
                <a:lnTo>
                  <a:pt x="8364816" y="5437130"/>
                </a:lnTo>
                <a:lnTo>
                  <a:pt x="0" y="5437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9899" y="7740563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6"/>
                </a:lnTo>
                <a:lnTo>
                  <a:pt x="0" y="2454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5375" y="8565776"/>
            <a:ext cx="2034524" cy="1897193"/>
          </a:xfrm>
          <a:custGeom>
            <a:avLst/>
            <a:gdLst/>
            <a:ahLst/>
            <a:cxnLst/>
            <a:rect l="l" t="t" r="r" b="b"/>
            <a:pathLst>
              <a:path w="2034524" h="1897193">
                <a:moveTo>
                  <a:pt x="0" y="0"/>
                </a:moveTo>
                <a:lnTo>
                  <a:pt x="2034524" y="0"/>
                </a:lnTo>
                <a:lnTo>
                  <a:pt x="2034524" y="1897193"/>
                </a:lnTo>
                <a:lnTo>
                  <a:pt x="0" y="1897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0568" y="8004692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6"/>
                </a:lnTo>
                <a:lnTo>
                  <a:pt x="0" y="2454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912" y="6821114"/>
            <a:ext cx="3033673" cy="3151869"/>
          </a:xfrm>
          <a:custGeom>
            <a:avLst/>
            <a:gdLst/>
            <a:ahLst/>
            <a:cxnLst/>
            <a:rect l="l" t="t" r="r" b="b"/>
            <a:pathLst>
              <a:path w="3033673" h="3151869">
                <a:moveTo>
                  <a:pt x="0" y="0"/>
                </a:moveTo>
                <a:lnTo>
                  <a:pt x="3033673" y="0"/>
                </a:lnTo>
                <a:lnTo>
                  <a:pt x="3033673" y="3151868"/>
                </a:lnTo>
                <a:lnTo>
                  <a:pt x="0" y="3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2428" y="3382154"/>
            <a:ext cx="2168925" cy="2274102"/>
          </a:xfrm>
          <a:custGeom>
            <a:avLst/>
            <a:gdLst/>
            <a:ahLst/>
            <a:cxnLst/>
            <a:rect l="l" t="t" r="r" b="b"/>
            <a:pathLst>
              <a:path w="2168925" h="2274102">
                <a:moveTo>
                  <a:pt x="0" y="0"/>
                </a:moveTo>
                <a:lnTo>
                  <a:pt x="2168925" y="0"/>
                </a:lnTo>
                <a:lnTo>
                  <a:pt x="2168925" y="2274102"/>
                </a:lnTo>
                <a:lnTo>
                  <a:pt x="0" y="2274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88012" y="8396683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76945" y="5769841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50316" y="578251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75375" y="3976764"/>
            <a:ext cx="1388090" cy="1416419"/>
          </a:xfrm>
          <a:custGeom>
            <a:avLst/>
            <a:gdLst/>
            <a:ahLst/>
            <a:cxnLst/>
            <a:rect l="l" t="t" r="r" b="b"/>
            <a:pathLst>
              <a:path w="1388090" h="1416419">
                <a:moveTo>
                  <a:pt x="0" y="0"/>
                </a:moveTo>
                <a:lnTo>
                  <a:pt x="1388091" y="0"/>
                </a:lnTo>
                <a:lnTo>
                  <a:pt x="1388091" y="1416418"/>
                </a:lnTo>
                <a:lnTo>
                  <a:pt x="0" y="1416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63098" y="771818"/>
            <a:ext cx="10133053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Experiment -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impactul creșterii acidificării oceanelor din cauza poluării asupra vieții unor organisme marine;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76604" y="2313941"/>
            <a:ext cx="9541565" cy="8229600"/>
          </a:xfrm>
          <a:custGeom>
            <a:avLst/>
            <a:gdLst/>
            <a:ahLst/>
            <a:cxnLst/>
            <a:rect l="l" t="t" r="r" b="b"/>
            <a:pathLst>
              <a:path w="9541565" h="8229600">
                <a:moveTo>
                  <a:pt x="0" y="0"/>
                </a:moveTo>
                <a:lnTo>
                  <a:pt x="9541565" y="0"/>
                </a:lnTo>
                <a:lnTo>
                  <a:pt x="9541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26605" y="7530577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61162" y="4828050"/>
            <a:ext cx="2066033" cy="1882673"/>
          </a:xfrm>
          <a:custGeom>
            <a:avLst/>
            <a:gdLst/>
            <a:ahLst/>
            <a:cxnLst/>
            <a:rect l="l" t="t" r="r" b="b"/>
            <a:pathLst>
              <a:path w="2066033" h="1882673">
                <a:moveTo>
                  <a:pt x="2066033" y="0"/>
                </a:moveTo>
                <a:lnTo>
                  <a:pt x="0" y="0"/>
                </a:lnTo>
                <a:lnTo>
                  <a:pt x="0" y="1882673"/>
                </a:lnTo>
                <a:lnTo>
                  <a:pt x="2066033" y="1882673"/>
                </a:lnTo>
                <a:lnTo>
                  <a:pt x="2066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86198" y="7530577"/>
            <a:ext cx="3772745" cy="2829559"/>
          </a:xfrm>
          <a:custGeom>
            <a:avLst/>
            <a:gdLst/>
            <a:ahLst/>
            <a:cxnLst/>
            <a:rect l="l" t="t" r="r" b="b"/>
            <a:pathLst>
              <a:path w="3772745" h="2829559">
                <a:moveTo>
                  <a:pt x="0" y="0"/>
                </a:moveTo>
                <a:lnTo>
                  <a:pt x="3772745" y="0"/>
                </a:lnTo>
                <a:lnTo>
                  <a:pt x="3772745" y="2829560"/>
                </a:lnTo>
                <a:lnTo>
                  <a:pt x="0" y="282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19850" y="3526537"/>
            <a:ext cx="1556327" cy="1616963"/>
          </a:xfrm>
          <a:custGeom>
            <a:avLst/>
            <a:gdLst/>
            <a:ahLst/>
            <a:cxnLst/>
            <a:rect l="l" t="t" r="r" b="b"/>
            <a:pathLst>
              <a:path w="1556327" h="1616963">
                <a:moveTo>
                  <a:pt x="0" y="0"/>
                </a:moveTo>
                <a:lnTo>
                  <a:pt x="1556327" y="0"/>
                </a:lnTo>
                <a:lnTo>
                  <a:pt x="1556327" y="1616963"/>
                </a:lnTo>
                <a:lnTo>
                  <a:pt x="0" y="1616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72180" y="6871223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0099" y="8559277"/>
            <a:ext cx="3386336" cy="3455445"/>
          </a:xfrm>
          <a:custGeom>
            <a:avLst/>
            <a:gdLst/>
            <a:ahLst/>
            <a:cxnLst/>
            <a:rect l="l" t="t" r="r" b="b"/>
            <a:pathLst>
              <a:path w="3386336" h="3455445">
                <a:moveTo>
                  <a:pt x="0" y="0"/>
                </a:moveTo>
                <a:lnTo>
                  <a:pt x="3386336" y="0"/>
                </a:lnTo>
                <a:lnTo>
                  <a:pt x="3386336" y="3455446"/>
                </a:lnTo>
                <a:lnTo>
                  <a:pt x="0" y="3455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64961" y="11456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64961" y="6152139"/>
            <a:ext cx="9348648" cy="311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Prezentarea unui poster despre locația noastră geografică și angajamentul nostru față de protejarea mediului marin;</a:t>
            </a:r>
          </a:p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Completarea unei hărți mentale cu informații despre oceane;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004A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679544" y="2209514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9639355" y="0"/>
                </a:moveTo>
                <a:lnTo>
                  <a:pt x="0" y="0"/>
                </a:lnTo>
                <a:lnTo>
                  <a:pt x="0" y="8229600"/>
                </a:lnTo>
                <a:lnTo>
                  <a:pt x="9639355" y="8229600"/>
                </a:lnTo>
                <a:lnTo>
                  <a:pt x="963935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03495" y="1155866"/>
            <a:ext cx="4866321" cy="3284766"/>
          </a:xfrm>
          <a:custGeom>
            <a:avLst/>
            <a:gdLst/>
            <a:ahLst/>
            <a:cxnLst/>
            <a:rect l="l" t="t" r="r" b="b"/>
            <a:pathLst>
              <a:path w="4866321" h="3284766">
                <a:moveTo>
                  <a:pt x="4866320" y="0"/>
                </a:moveTo>
                <a:lnTo>
                  <a:pt x="0" y="0"/>
                </a:lnTo>
                <a:lnTo>
                  <a:pt x="0" y="3284767"/>
                </a:lnTo>
                <a:lnTo>
                  <a:pt x="4866320" y="3284767"/>
                </a:lnTo>
                <a:lnTo>
                  <a:pt x="48663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370264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8521" y="2209514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72064" y="7327461"/>
            <a:ext cx="2848556" cy="2959539"/>
          </a:xfrm>
          <a:custGeom>
            <a:avLst/>
            <a:gdLst/>
            <a:ahLst/>
            <a:cxnLst/>
            <a:rect l="l" t="t" r="r" b="b"/>
            <a:pathLst>
              <a:path w="2848556" h="2959539">
                <a:moveTo>
                  <a:pt x="0" y="0"/>
                </a:moveTo>
                <a:lnTo>
                  <a:pt x="2848556" y="0"/>
                </a:lnTo>
                <a:lnTo>
                  <a:pt x="2848556" y="2959539"/>
                </a:lnTo>
                <a:lnTo>
                  <a:pt x="0" y="2959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00976" y="4440633"/>
            <a:ext cx="1725311" cy="1769549"/>
          </a:xfrm>
          <a:custGeom>
            <a:avLst/>
            <a:gdLst/>
            <a:ahLst/>
            <a:cxnLst/>
            <a:rect l="l" t="t" r="r" b="b"/>
            <a:pathLst>
              <a:path w="1725311" h="1769549">
                <a:moveTo>
                  <a:pt x="0" y="0"/>
                </a:moveTo>
                <a:lnTo>
                  <a:pt x="1725311" y="0"/>
                </a:lnTo>
                <a:lnTo>
                  <a:pt x="1725311" y="1769549"/>
                </a:lnTo>
                <a:lnTo>
                  <a:pt x="0" y="1769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47041" y="2640412"/>
            <a:ext cx="2059779" cy="2101815"/>
          </a:xfrm>
          <a:custGeom>
            <a:avLst/>
            <a:gdLst/>
            <a:ahLst/>
            <a:cxnLst/>
            <a:rect l="l" t="t" r="r" b="b"/>
            <a:pathLst>
              <a:path w="2059779" h="2101815">
                <a:moveTo>
                  <a:pt x="0" y="0"/>
                </a:moveTo>
                <a:lnTo>
                  <a:pt x="2059779" y="0"/>
                </a:lnTo>
                <a:lnTo>
                  <a:pt x="2059779" y="2101815"/>
                </a:lnTo>
                <a:lnTo>
                  <a:pt x="0" y="2101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3119" y="8351820"/>
            <a:ext cx="1355990" cy="1383663"/>
          </a:xfrm>
          <a:custGeom>
            <a:avLst/>
            <a:gdLst/>
            <a:ahLst/>
            <a:cxnLst/>
            <a:rect l="l" t="t" r="r" b="b"/>
            <a:pathLst>
              <a:path w="1355990" h="1383663">
                <a:moveTo>
                  <a:pt x="0" y="0"/>
                </a:moveTo>
                <a:lnTo>
                  <a:pt x="1355990" y="0"/>
                </a:lnTo>
                <a:lnTo>
                  <a:pt x="1355990" y="1383663"/>
                </a:lnTo>
                <a:lnTo>
                  <a:pt x="0" y="1383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53922" y="91849"/>
            <a:ext cx="7672935" cy="6324314"/>
          </a:xfrm>
          <a:custGeom>
            <a:avLst/>
            <a:gdLst/>
            <a:ahLst/>
            <a:cxnLst/>
            <a:rect l="l" t="t" r="r" b="b"/>
            <a:pathLst>
              <a:path w="7672935" h="6324314">
                <a:moveTo>
                  <a:pt x="0" y="0"/>
                </a:moveTo>
                <a:lnTo>
                  <a:pt x="7672934" y="0"/>
                </a:lnTo>
                <a:lnTo>
                  <a:pt x="7672934" y="6324314"/>
                </a:lnTo>
                <a:lnTo>
                  <a:pt x="0" y="63243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137" r="-513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69349" y="6577850"/>
            <a:ext cx="6509026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Exploratori virtuali: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crearea unui joc digital online pentru salvarea oceanelor;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61592" y="5021998"/>
            <a:ext cx="8364815" cy="5437130"/>
          </a:xfrm>
          <a:custGeom>
            <a:avLst/>
            <a:gdLst/>
            <a:ahLst/>
            <a:cxnLst/>
            <a:rect l="l" t="t" r="r" b="b"/>
            <a:pathLst>
              <a:path w="8364815" h="5437130">
                <a:moveTo>
                  <a:pt x="0" y="0"/>
                </a:moveTo>
                <a:lnTo>
                  <a:pt x="8364816" y="0"/>
                </a:lnTo>
                <a:lnTo>
                  <a:pt x="8364816" y="5437130"/>
                </a:lnTo>
                <a:lnTo>
                  <a:pt x="0" y="5437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9899" y="7740563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6"/>
                </a:lnTo>
                <a:lnTo>
                  <a:pt x="0" y="2454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5375" y="8565776"/>
            <a:ext cx="2034524" cy="1897193"/>
          </a:xfrm>
          <a:custGeom>
            <a:avLst/>
            <a:gdLst/>
            <a:ahLst/>
            <a:cxnLst/>
            <a:rect l="l" t="t" r="r" b="b"/>
            <a:pathLst>
              <a:path w="2034524" h="1897193">
                <a:moveTo>
                  <a:pt x="0" y="0"/>
                </a:moveTo>
                <a:lnTo>
                  <a:pt x="2034524" y="0"/>
                </a:lnTo>
                <a:lnTo>
                  <a:pt x="2034524" y="1897193"/>
                </a:lnTo>
                <a:lnTo>
                  <a:pt x="0" y="1897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0568" y="8004692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6"/>
                </a:lnTo>
                <a:lnTo>
                  <a:pt x="0" y="2454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47642" y="12457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5"/>
                </a:lnTo>
                <a:lnTo>
                  <a:pt x="0" y="2454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2912" y="6821114"/>
            <a:ext cx="3033673" cy="3151869"/>
          </a:xfrm>
          <a:custGeom>
            <a:avLst/>
            <a:gdLst/>
            <a:ahLst/>
            <a:cxnLst/>
            <a:rect l="l" t="t" r="r" b="b"/>
            <a:pathLst>
              <a:path w="3033673" h="3151869">
                <a:moveTo>
                  <a:pt x="0" y="0"/>
                </a:moveTo>
                <a:lnTo>
                  <a:pt x="3033673" y="0"/>
                </a:lnTo>
                <a:lnTo>
                  <a:pt x="3033673" y="3151868"/>
                </a:lnTo>
                <a:lnTo>
                  <a:pt x="0" y="3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01566" y="2081612"/>
            <a:ext cx="2168925" cy="2274102"/>
          </a:xfrm>
          <a:custGeom>
            <a:avLst/>
            <a:gdLst/>
            <a:ahLst/>
            <a:cxnLst/>
            <a:rect l="l" t="t" r="r" b="b"/>
            <a:pathLst>
              <a:path w="2168925" h="2274102">
                <a:moveTo>
                  <a:pt x="0" y="0"/>
                </a:moveTo>
                <a:lnTo>
                  <a:pt x="2168925" y="0"/>
                </a:lnTo>
                <a:lnTo>
                  <a:pt x="2168925" y="2274102"/>
                </a:lnTo>
                <a:lnTo>
                  <a:pt x="0" y="2274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88012" y="8396683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76945" y="5769841"/>
            <a:ext cx="3231640" cy="3672318"/>
          </a:xfrm>
          <a:custGeom>
            <a:avLst/>
            <a:gdLst/>
            <a:ahLst/>
            <a:cxnLst/>
            <a:rect l="l" t="t" r="r" b="b"/>
            <a:pathLst>
              <a:path w="3231640" h="3672318">
                <a:moveTo>
                  <a:pt x="0" y="0"/>
                </a:moveTo>
                <a:lnTo>
                  <a:pt x="3231640" y="0"/>
                </a:lnTo>
                <a:lnTo>
                  <a:pt x="3231640" y="3672318"/>
                </a:lnTo>
                <a:lnTo>
                  <a:pt x="0" y="3672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50316" y="578251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04547" y="134413"/>
            <a:ext cx="1388090" cy="1416419"/>
          </a:xfrm>
          <a:custGeom>
            <a:avLst/>
            <a:gdLst/>
            <a:ahLst/>
            <a:cxnLst/>
            <a:rect l="l" t="t" r="r" b="b"/>
            <a:pathLst>
              <a:path w="1388090" h="1416419">
                <a:moveTo>
                  <a:pt x="0" y="0"/>
                </a:moveTo>
                <a:lnTo>
                  <a:pt x="1388090" y="0"/>
                </a:lnTo>
                <a:lnTo>
                  <a:pt x="1388090" y="1416419"/>
                </a:lnTo>
                <a:lnTo>
                  <a:pt x="0" y="141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12457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608616" y="1888745"/>
            <a:ext cx="5589995" cy="363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Prezentarea unui poster despre siguranța online; </a:t>
            </a:r>
          </a:p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Participarea la un concurs online cu știri reale și false despre oceane și protejarea mediului marin;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2412" y="3430139"/>
            <a:ext cx="7693054" cy="7289168"/>
          </a:xfrm>
          <a:custGeom>
            <a:avLst/>
            <a:gdLst/>
            <a:ahLst/>
            <a:cxnLst/>
            <a:rect l="l" t="t" r="r" b="b"/>
            <a:pathLst>
              <a:path w="7693054" h="7289168">
                <a:moveTo>
                  <a:pt x="0" y="0"/>
                </a:moveTo>
                <a:lnTo>
                  <a:pt x="7693054" y="0"/>
                </a:lnTo>
                <a:lnTo>
                  <a:pt x="7693054" y="7289168"/>
                </a:lnTo>
                <a:lnTo>
                  <a:pt x="0" y="7289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84826" y="5547605"/>
            <a:ext cx="7096675" cy="5171702"/>
          </a:xfrm>
          <a:custGeom>
            <a:avLst/>
            <a:gdLst/>
            <a:ahLst/>
            <a:cxnLst/>
            <a:rect l="l" t="t" r="r" b="b"/>
            <a:pathLst>
              <a:path w="7096675" h="5171702">
                <a:moveTo>
                  <a:pt x="0" y="0"/>
                </a:moveTo>
                <a:lnTo>
                  <a:pt x="7096675" y="0"/>
                </a:lnTo>
                <a:lnTo>
                  <a:pt x="7096675" y="5171702"/>
                </a:lnTo>
                <a:lnTo>
                  <a:pt x="0" y="5171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861168" y="6108369"/>
            <a:ext cx="4866321" cy="3284766"/>
          </a:xfrm>
          <a:custGeom>
            <a:avLst/>
            <a:gdLst/>
            <a:ahLst/>
            <a:cxnLst/>
            <a:rect l="l" t="t" r="r" b="b"/>
            <a:pathLst>
              <a:path w="4866321" h="3284766">
                <a:moveTo>
                  <a:pt x="4866320" y="0"/>
                </a:moveTo>
                <a:lnTo>
                  <a:pt x="0" y="0"/>
                </a:lnTo>
                <a:lnTo>
                  <a:pt x="0" y="3284766"/>
                </a:lnTo>
                <a:lnTo>
                  <a:pt x="4866320" y="3284766"/>
                </a:lnTo>
                <a:lnTo>
                  <a:pt x="486632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7968" y="8862174"/>
            <a:ext cx="2405347" cy="2454436"/>
          </a:xfrm>
          <a:custGeom>
            <a:avLst/>
            <a:gdLst/>
            <a:ahLst/>
            <a:cxnLst/>
            <a:rect l="l" t="t" r="r" b="b"/>
            <a:pathLst>
              <a:path w="2405347" h="2454436">
                <a:moveTo>
                  <a:pt x="0" y="0"/>
                </a:moveTo>
                <a:lnTo>
                  <a:pt x="2405347" y="0"/>
                </a:lnTo>
                <a:lnTo>
                  <a:pt x="2405347" y="2454436"/>
                </a:lnTo>
                <a:lnTo>
                  <a:pt x="0" y="2454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61256" y="7297922"/>
            <a:ext cx="6268039" cy="5280823"/>
          </a:xfrm>
          <a:custGeom>
            <a:avLst/>
            <a:gdLst/>
            <a:ahLst/>
            <a:cxnLst/>
            <a:rect l="l" t="t" r="r" b="b"/>
            <a:pathLst>
              <a:path w="6268039" h="5280823">
                <a:moveTo>
                  <a:pt x="0" y="0"/>
                </a:moveTo>
                <a:lnTo>
                  <a:pt x="6268039" y="0"/>
                </a:lnTo>
                <a:lnTo>
                  <a:pt x="6268039" y="5280823"/>
                </a:lnTo>
                <a:lnTo>
                  <a:pt x="0" y="528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813866" y="8133456"/>
            <a:ext cx="1929302" cy="1866600"/>
          </a:xfrm>
          <a:custGeom>
            <a:avLst/>
            <a:gdLst/>
            <a:ahLst/>
            <a:cxnLst/>
            <a:rect l="l" t="t" r="r" b="b"/>
            <a:pathLst>
              <a:path w="1929302" h="1866600">
                <a:moveTo>
                  <a:pt x="1929302" y="0"/>
                </a:moveTo>
                <a:lnTo>
                  <a:pt x="0" y="0"/>
                </a:lnTo>
                <a:lnTo>
                  <a:pt x="0" y="1866600"/>
                </a:lnTo>
                <a:lnTo>
                  <a:pt x="1929302" y="1866600"/>
                </a:lnTo>
                <a:lnTo>
                  <a:pt x="19293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1424205" cy="1453270"/>
          </a:xfrm>
          <a:custGeom>
            <a:avLst/>
            <a:gdLst/>
            <a:ahLst/>
            <a:cxnLst/>
            <a:rect l="l" t="t" r="r" b="b"/>
            <a:pathLst>
              <a:path w="1424205" h="1453270">
                <a:moveTo>
                  <a:pt x="0" y="0"/>
                </a:moveTo>
                <a:lnTo>
                  <a:pt x="1424205" y="0"/>
                </a:lnTo>
                <a:lnTo>
                  <a:pt x="1424205" y="1453270"/>
                </a:lnTo>
                <a:lnTo>
                  <a:pt x="0" y="1453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86741" y="0"/>
            <a:ext cx="11301259" cy="5353971"/>
          </a:xfrm>
          <a:custGeom>
            <a:avLst/>
            <a:gdLst/>
            <a:ahLst/>
            <a:cxnLst/>
            <a:rect l="l" t="t" r="r" b="b"/>
            <a:pathLst>
              <a:path w="11301259" h="5353971">
                <a:moveTo>
                  <a:pt x="0" y="0"/>
                </a:moveTo>
                <a:lnTo>
                  <a:pt x="11301259" y="0"/>
                </a:lnTo>
                <a:lnTo>
                  <a:pt x="11301259" y="5353971"/>
                </a:lnTo>
                <a:lnTo>
                  <a:pt x="0" y="53539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1887088"/>
            <a:ext cx="6986741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Adâncuri colorate -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realizarea unei creații artistice, utilizând tehnici variate;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Custom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Guardians</dc:title>
  <dc:creator>Laura</dc:creator>
  <cp:lastModifiedBy>Laura Maniu</cp:lastModifiedBy>
  <cp:revision>1</cp:revision>
  <dcterms:created xsi:type="dcterms:W3CDTF">2006-08-16T00:00:00Z</dcterms:created>
  <dcterms:modified xsi:type="dcterms:W3CDTF">2025-07-10T06:52:49Z</dcterms:modified>
  <dc:identifier>DAGsrcnvPVU</dc:identifier>
</cp:coreProperties>
</file>